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511" r:id="rId2"/>
    <p:sldId id="463" r:id="rId3"/>
    <p:sldId id="554" r:id="rId4"/>
    <p:sldId id="512" r:id="rId5"/>
    <p:sldId id="513" r:id="rId6"/>
    <p:sldId id="514" r:id="rId7"/>
    <p:sldId id="515" r:id="rId8"/>
    <p:sldId id="550" r:id="rId9"/>
    <p:sldId id="523" r:id="rId10"/>
    <p:sldId id="516" r:id="rId11"/>
    <p:sldId id="517" r:id="rId12"/>
    <p:sldId id="555" r:id="rId13"/>
    <p:sldId id="549"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34966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5/Exercise_ElementBinding/webapp/controller/MyView.controller.js" TargetMode="External"/><Relationship Id="rId4" Type="http://schemas.openxmlformats.org/officeDocument/2006/relationships/hyperlink" Target="https://github.com/soyuztechnologies/brakesindia_UI5_Fiori_Feb7/blob/master/Day%205/Exercise_ElementBinding/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5/Exercie_BaseController/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hyperlink" Target="https://github.com/soyuztechnologies/brakesindia_UI5_Fiori_Feb7/blob/master/Day%205/Exercie_BaseController/webapp/controller/BaseController.js" TargetMode="External"/><Relationship Id="rId4" Type="http://schemas.openxmlformats.org/officeDocument/2006/relationships/hyperlink" Target="https://github.com/soyuztechnologies/brakesindia_UI5_Fiori_Feb7/blob/master/Day%205/Exercie_BaseController/webapp/controller/MyView.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5/Exercise_ExpressionBinding/webapp/index.html" TargetMode="External"/><Relationship Id="rId5" Type="http://schemas.openxmlformats.org/officeDocument/2006/relationships/hyperlink" Target="https://github.com/soyuztechnologies/brakesindia_UI5_Fiori_Feb7/blob/master/Day%205/Exercise_ExpressionBinding/webapp/view/MyView.view.xml" TargetMode="External"/><Relationship Id="rId4" Type="http://schemas.openxmlformats.org/officeDocument/2006/relationships/hyperlink" Target="https://github.com/soyuztechnologies/brakesindia_UI5_Fiori_Feb7/blob/master/Day%205/Exercise_ExpressionBinding/webapp/controller/MyView.controller.j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5/Exercise_AggregationBinding/webapp/model/mockdata/mydata.json" TargetMode="External"/><Relationship Id="rId5" Type="http://schemas.openxmlformats.org/officeDocument/2006/relationships/hyperlink" Target="https://github.com/soyuztechnologies/brakesindia_UI5_Fiori_Feb7/blob/master/Day%205/Exercise_AggregationBinding/webapp/controller/MyView.controller.js" TargetMode="External"/><Relationship Id="rId4" Type="http://schemas.openxmlformats.org/officeDocument/2006/relationships/hyperlink" Target="https://github.com/soyuztechnologies/brakesindia_UI5_Fiori_Feb7/blob/master/Day%205/Exercise_AggregationBinding/webapp/view/MyView.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5/DynamicAggregationBinding/webapp/controller/MyView.controller.js" TargetMode="External"/><Relationship Id="rId4" Type="http://schemas.openxmlformats.org/officeDocument/2006/relationships/hyperlink" Target="https://github.com/soyuztechnologies/brakesindia_UI5_Fiori_Feb7/blob/master/Day%205/DynamicAggregationBinding/webapp/view/MyView.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Base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binding in UI5</a:t>
            </a:r>
          </a:p>
          <a:p>
            <a:pPr marL="742950" lvl="1" indent="-285750">
              <a:buFont typeface="Arial" panose="020B0604020202020204" pitchFamily="34" charset="0"/>
              <a:buChar char="•"/>
            </a:pPr>
            <a:r>
              <a:rPr lang="en-US" dirty="0"/>
              <a:t>Expression Binding</a:t>
            </a:r>
          </a:p>
          <a:p>
            <a:pPr marL="742950" lvl="1" indent="-285750">
              <a:buFont typeface="Arial" panose="020B0604020202020204" pitchFamily="34" charset="0"/>
              <a:buChar char="•"/>
            </a:pPr>
            <a:r>
              <a:rPr lang="en-US" dirty="0"/>
              <a:t>Binding Modes</a:t>
            </a:r>
          </a:p>
          <a:p>
            <a:pPr marL="742950" lvl="1" indent="-285750">
              <a:buFont typeface="Arial" panose="020B0604020202020204" pitchFamily="34" charset="0"/>
              <a:buChar char="•"/>
            </a:pPr>
            <a:r>
              <a:rPr lang="en-US" dirty="0"/>
              <a:t>Aggregation Binding</a:t>
            </a:r>
          </a:p>
          <a:p>
            <a:pPr marL="742950" lvl="1" indent="-285750">
              <a:buFont typeface="Arial" panose="020B0604020202020204" pitchFamily="34" charset="0"/>
              <a:buChar char="•"/>
            </a:pPr>
            <a:r>
              <a:rPr lang="en-US" dirty="0"/>
              <a:t>Dynamic Aggregation Binding</a:t>
            </a:r>
          </a:p>
          <a:p>
            <a:pPr marL="742950" lvl="1" indent="-285750">
              <a:buFont typeface="Arial" panose="020B0604020202020204" pitchFamily="34" charset="0"/>
              <a:buChar char="•"/>
            </a:pPr>
            <a:r>
              <a:rPr lang="en-US" dirty="0"/>
              <a:t>Element Binding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Aggregation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10721</TotalTime>
  <Words>1340</Words>
  <Application>Microsoft Office PowerPoint</Application>
  <PresentationFormat>Widescreen</PresentationFormat>
  <Paragraphs>206</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705</cp:revision>
  <dcterms:created xsi:type="dcterms:W3CDTF">2016-07-10T03:33:26Z</dcterms:created>
  <dcterms:modified xsi:type="dcterms:W3CDTF">2022-02-06T15:06:48Z</dcterms:modified>
</cp:coreProperties>
</file>